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0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tionary.org/wiki/pull_oneself_up_by_one%27s_bootstrap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2802" y="2168236"/>
            <a:ext cx="3655031" cy="2736274"/>
          </a:xfrm>
        </p:spPr>
        <p:txBody>
          <a:bodyPr/>
          <a:lstStyle/>
          <a:p>
            <a:r>
              <a:rPr lang="en-IE" dirty="0" smtClean="0"/>
              <a:t>After “a little” redaction…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4301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What is bootstrapping?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Generally speaking, bootstrapping </a:t>
            </a:r>
            <a:r>
              <a:rPr lang="en-IE" dirty="0" smtClean="0"/>
              <a:t>is the ability for a compiler written in a certain programming language to be able to compile </a:t>
            </a:r>
            <a:r>
              <a:rPr lang="en-IE" dirty="0" smtClean="0"/>
              <a:t>itself. </a:t>
            </a:r>
          </a:p>
          <a:p>
            <a:r>
              <a:rPr lang="en-IE" dirty="0" smtClean="0"/>
              <a:t>The term stems from</a:t>
            </a:r>
            <a:r>
              <a:rPr lang="en-GB" dirty="0"/>
              <a:t> </a:t>
            </a:r>
            <a:r>
              <a:rPr lang="en-GB" dirty="0" smtClean="0"/>
              <a:t>the</a:t>
            </a:r>
            <a:r>
              <a:rPr lang="en-GB" dirty="0" smtClean="0"/>
              <a:t> saying </a:t>
            </a:r>
            <a:r>
              <a:rPr lang="en-GB" dirty="0"/>
              <a:t>"to </a:t>
            </a:r>
            <a:r>
              <a:rPr lang="en-GB" dirty="0">
                <a:hlinkClick r:id="rId2" tooltip="wikt:pull oneself up by one's bootstraps"/>
              </a:rPr>
              <a:t>pull oneself up by one's </a:t>
            </a:r>
            <a:r>
              <a:rPr lang="en-GB" dirty="0" smtClean="0">
                <a:hlinkClick r:id="rId2" tooltip="wikt:pull oneself up by one's bootstraps"/>
              </a:rPr>
              <a:t>bootstraps</a:t>
            </a:r>
            <a:r>
              <a:rPr lang="en-GB" dirty="0" smtClean="0"/>
              <a:t>“ which was in popular use </a:t>
            </a:r>
            <a:r>
              <a:rPr lang="en-GB" dirty="0"/>
              <a:t>during the 19th century as an </a:t>
            </a:r>
            <a:r>
              <a:rPr lang="en-GB" dirty="0" smtClean="0"/>
              <a:t>example </a:t>
            </a:r>
            <a:r>
              <a:rPr lang="en-GB" dirty="0"/>
              <a:t>of an impossible </a:t>
            </a:r>
            <a:r>
              <a:rPr lang="en-GB" dirty="0" smtClean="0"/>
              <a:t>task.</a:t>
            </a:r>
          </a:p>
          <a:p>
            <a:r>
              <a:rPr lang="en-GB" dirty="0" smtClean="0"/>
              <a:t>The reason for its usage in describing the boot process comes from the fact that if software </a:t>
            </a:r>
            <a:r>
              <a:rPr lang="en-GB" dirty="0"/>
              <a:t>is loaded onto a computer by other software already running on the computer, </a:t>
            </a:r>
            <a:r>
              <a:rPr lang="en-GB" dirty="0" smtClean="0"/>
              <a:t>some must have been some mechanism that allows the initial software to be loaded onto the computer.</a:t>
            </a:r>
          </a:p>
        </p:txBody>
      </p:sp>
    </p:spTree>
    <p:extLst>
      <p:ext uri="{BB962C8B-B14F-4D97-AF65-F5344CB8AC3E}">
        <p14:creationId xmlns:p14="http://schemas.microsoft.com/office/powerpoint/2010/main" val="164227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404" y="602673"/>
            <a:ext cx="3549121" cy="835429"/>
          </a:xfrm>
        </p:spPr>
        <p:txBody>
          <a:bodyPr/>
          <a:lstStyle/>
          <a:p>
            <a:r>
              <a:rPr lang="en-IE" dirty="0" smtClean="0"/>
              <a:t>History of bootstrapping </a:t>
            </a:r>
            <a:endParaRPr lang="en-I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44634" y="510583"/>
            <a:ext cx="5943600" cy="2786062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9463" y="1487978"/>
            <a:ext cx="3801070" cy="4314306"/>
          </a:xfrm>
        </p:spPr>
        <p:txBody>
          <a:bodyPr>
            <a:normAutofit fontScale="92500" lnSpcReduction="10000"/>
          </a:bodyPr>
          <a:lstStyle/>
          <a:p>
            <a:r>
              <a:rPr lang="en-IE" dirty="0" smtClean="0"/>
              <a:t>Before the introduction of integrated rom-based firmware, computers had to be booted through inputs medias such as punch cards or magnetic tapes which contained a bootstrap program for the computer and used switch panels on the device to load the program from a specified device into the core memory; a form of memory that is not erased after the device is turned off. From there the processor of the device would execute the program.</a:t>
            </a:r>
          </a:p>
          <a:p>
            <a:endParaRPr lang="en-IE" dirty="0"/>
          </a:p>
          <a:p>
            <a:r>
              <a:rPr lang="en-IE" dirty="0" smtClean="0"/>
              <a:t>In addition to this, some devices had hardware loaders which would automatically load the program directly in the core memory at the push of a button.</a:t>
            </a:r>
          </a:p>
          <a:p>
            <a:endParaRPr lang="en-IE" dirty="0"/>
          </a:p>
        </p:txBody>
      </p:sp>
      <p:sp>
        <p:nvSpPr>
          <p:cNvPr id="6" name="TextBox 5"/>
          <p:cNvSpPr txBox="1"/>
          <p:nvPr/>
        </p:nvSpPr>
        <p:spPr>
          <a:xfrm>
            <a:off x="5519651" y="141317"/>
            <a:ext cx="5777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Switches used to load the bootstrap program.</a:t>
            </a:r>
            <a:endParaRPr lang="en-I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273" y="3937665"/>
            <a:ext cx="5943600" cy="25467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11585" y="3516284"/>
            <a:ext cx="5918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Punch card used for bootstrap program.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59576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589" y="419793"/>
            <a:ext cx="3064829" cy="702425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Future of booting(UEFI)</a:t>
            </a:r>
            <a:endParaRPr lang="en-I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2647" y="1234440"/>
            <a:ext cx="5957657" cy="5158047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The Unified Extensible </a:t>
            </a:r>
            <a:r>
              <a:rPr lang="en-GB" dirty="0" smtClean="0"/>
              <a:t>Firmware </a:t>
            </a:r>
            <a:r>
              <a:rPr lang="en-GB" dirty="0"/>
              <a:t>Interface (UEFI) is a software technology that prepares a computer to boot into an </a:t>
            </a:r>
            <a:r>
              <a:rPr lang="en-GB" dirty="0" smtClean="0"/>
              <a:t>operating system </a:t>
            </a:r>
            <a:r>
              <a:rPr lang="en-GB" dirty="0"/>
              <a:t>after it is turned </a:t>
            </a:r>
            <a:r>
              <a:rPr lang="en-GB" dirty="0" smtClean="0"/>
              <a:t>on and is being marketed </a:t>
            </a:r>
            <a:r>
              <a:rPr lang="en-GB" dirty="0"/>
              <a:t>as a replacement for the Basic Input Output System </a:t>
            </a:r>
            <a:r>
              <a:rPr lang="en-GB" dirty="0" smtClean="0"/>
              <a:t>(BIOS).</a:t>
            </a:r>
          </a:p>
          <a:p>
            <a:r>
              <a:rPr lang="en-GB" dirty="0" smtClean="0"/>
              <a:t>Unlike BIOS, it</a:t>
            </a:r>
            <a:r>
              <a:rPr lang="en-GB" dirty="0" smtClean="0"/>
              <a:t> </a:t>
            </a:r>
            <a:r>
              <a:rPr lang="en-GB" dirty="0" smtClean="0"/>
              <a:t>is platform </a:t>
            </a:r>
            <a:r>
              <a:rPr lang="en-GB" dirty="0"/>
              <a:t>independent, meaning it isn’t locked into a specific </a:t>
            </a:r>
            <a:r>
              <a:rPr lang="en-GB" dirty="0" smtClean="0"/>
              <a:t>Computer Architecture</a:t>
            </a:r>
            <a:r>
              <a:rPr lang="en-GB" dirty="0" smtClean="0"/>
              <a:t> </a:t>
            </a:r>
            <a:r>
              <a:rPr lang="en-GB" dirty="0"/>
              <a:t>and could potentially be used on other types of hardware, like </a:t>
            </a:r>
            <a:r>
              <a:rPr lang="en-GB" dirty="0" smtClean="0"/>
              <a:t>tablets. </a:t>
            </a:r>
            <a:r>
              <a:rPr lang="en-GB" dirty="0"/>
              <a:t>An application that mimics the traditional </a:t>
            </a:r>
            <a:r>
              <a:rPr lang="en-GB" dirty="0" smtClean="0"/>
              <a:t>behaviour </a:t>
            </a:r>
            <a:r>
              <a:rPr lang="en-GB" dirty="0"/>
              <a:t>of BIOS can also be created to enable backward-compatibility. The maximum size of a </a:t>
            </a:r>
            <a:r>
              <a:rPr lang="en-GB" dirty="0" smtClean="0"/>
              <a:t>Hard Drive</a:t>
            </a:r>
            <a:r>
              <a:rPr lang="en-GB" dirty="0" smtClean="0"/>
              <a:t> also rises </a:t>
            </a:r>
            <a:r>
              <a:rPr lang="en-GB" dirty="0"/>
              <a:t>from about 2 terabytes </a:t>
            </a:r>
            <a:r>
              <a:rPr lang="en-GB" dirty="0" smtClean="0"/>
              <a:t>under </a:t>
            </a:r>
            <a:r>
              <a:rPr lang="en-GB" dirty="0"/>
              <a:t>BIOS to 9.4 zettabytes </a:t>
            </a:r>
            <a:r>
              <a:rPr lang="en-GB" dirty="0" smtClean="0"/>
              <a:t>in UEFI.</a:t>
            </a:r>
          </a:p>
          <a:p>
            <a:r>
              <a:rPr lang="en-GB" dirty="0" smtClean="0"/>
              <a:t>UEFI also has a “secure boot” feature </a:t>
            </a:r>
            <a:r>
              <a:rPr lang="en-GB" dirty="0"/>
              <a:t>which checks that the system boot loader </a:t>
            </a:r>
            <a:r>
              <a:rPr lang="en-GB" dirty="0" smtClean="0"/>
              <a:t>has a digital signature </a:t>
            </a:r>
            <a:r>
              <a:rPr lang="en-GB" dirty="0"/>
              <a:t>authorized by a database contained in the </a:t>
            </a:r>
            <a:r>
              <a:rPr lang="en-GB" dirty="0" smtClean="0"/>
              <a:t>firmware in order to make sure that the software used in booting is produced by the original manufacturer.</a:t>
            </a:r>
            <a:r>
              <a:rPr lang="en-GB" dirty="0" smtClean="0"/>
              <a:t> </a:t>
            </a:r>
            <a:endParaRPr lang="en-GB" dirty="0" smtClean="0"/>
          </a:p>
          <a:p>
            <a:endParaRPr lang="en-GB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449888"/>
            <a:ext cx="4245033" cy="25177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448204" y="0"/>
            <a:ext cx="374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Modern UEFI Interface (GUI)</a:t>
            </a:r>
            <a:endParaRPr lang="en-IE" dirty="0"/>
          </a:p>
        </p:txBody>
      </p:sp>
      <p:sp>
        <p:nvSpPr>
          <p:cNvPr id="12" name="TextBox 11"/>
          <p:cNvSpPr txBox="1"/>
          <p:nvPr/>
        </p:nvSpPr>
        <p:spPr>
          <a:xfrm>
            <a:off x="7514705" y="3225338"/>
            <a:ext cx="3798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BIOS Interface </a:t>
            </a:r>
            <a:endParaRPr lang="en-IE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873" y="3650067"/>
            <a:ext cx="4231698" cy="287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8480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864</TotalTime>
  <Words>409</Words>
  <Application>Microsoft Office PowerPoint</Application>
  <PresentationFormat>Widescreen</PresentationFormat>
  <Paragraphs>17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Century Gothic</vt:lpstr>
      <vt:lpstr>Mesh</vt:lpstr>
      <vt:lpstr>PowerPoint Presentation</vt:lpstr>
      <vt:lpstr>What is bootstrapping?</vt:lpstr>
      <vt:lpstr>History of bootstrapping </vt:lpstr>
      <vt:lpstr>Future of booting(UEFI)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</dc:creator>
  <cp:lastModifiedBy>Joshua</cp:lastModifiedBy>
  <cp:revision>22</cp:revision>
  <dcterms:created xsi:type="dcterms:W3CDTF">2019-03-29T18:21:16Z</dcterms:created>
  <dcterms:modified xsi:type="dcterms:W3CDTF">2019-03-30T22:38:31Z</dcterms:modified>
</cp:coreProperties>
</file>